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08" r:id="rId5"/>
    <p:sldId id="309" r:id="rId6"/>
    <p:sldId id="314" r:id="rId7"/>
    <p:sldId id="315" r:id="rId8"/>
    <p:sldId id="310" r:id="rId9"/>
    <p:sldId id="293" r:id="rId10"/>
    <p:sldId id="294" r:id="rId11"/>
    <p:sldId id="316" r:id="rId12"/>
    <p:sldId id="292" r:id="rId13"/>
    <p:sldId id="311" r:id="rId14"/>
    <p:sldId id="295" r:id="rId15"/>
    <p:sldId id="296" r:id="rId16"/>
    <p:sldId id="306" r:id="rId17"/>
    <p:sldId id="297" r:id="rId18"/>
    <p:sldId id="298" r:id="rId19"/>
    <p:sldId id="299" r:id="rId20"/>
    <p:sldId id="300" r:id="rId21"/>
    <p:sldId id="301" r:id="rId22"/>
    <p:sldId id="302" r:id="rId23"/>
    <p:sldId id="304" r:id="rId24"/>
    <p:sldId id="303" r:id="rId25"/>
    <p:sldId id="305" r:id="rId26"/>
    <p:sldId id="313" r:id="rId27"/>
    <p:sldId id="317" r:id="rId28"/>
    <p:sldId id="318" r:id="rId29"/>
    <p:sldId id="290" r:id="rId30"/>
    <p:sldId id="280" r:id="rId31"/>
    <p:sldId id="307" r:id="rId32"/>
    <p:sldId id="287" r:id="rId33"/>
    <p:sldId id="288" r:id="rId34"/>
    <p:sldId id="28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834"/>
    <a:srgbClr val="217957"/>
    <a:srgbClr val="FFFFFF"/>
    <a:srgbClr val="BB1313"/>
    <a:srgbClr val="E60606"/>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39" d="100"/>
          <a:sy n="39" d="100"/>
        </p:scale>
        <p:origin x="811"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tif"/><Relationship Id="rId4" Type="http://schemas.openxmlformats.org/officeDocument/2006/relationships/image" Target="../media/image35.tif"/></Relationships>
</file>

<file path=ppt/slides/_rels/slide13.xml.rels><?xml version="1.0" encoding="UTF-8" standalone="yes"?>
<Relationships xmlns="http://schemas.openxmlformats.org/package/2006/relationships"><Relationship Id="rId8" Type="http://schemas.openxmlformats.org/officeDocument/2006/relationships/image" Target="../media/image44.tif"/><Relationship Id="rId3" Type="http://schemas.openxmlformats.org/officeDocument/2006/relationships/image" Target="../media/image39.tif"/><Relationship Id="rId7" Type="http://schemas.openxmlformats.org/officeDocument/2006/relationships/image" Target="../media/image43.tif"/><Relationship Id="rId2" Type="http://schemas.openxmlformats.org/officeDocument/2006/relationships/image" Target="../media/image38.tif"/><Relationship Id="rId1" Type="http://schemas.openxmlformats.org/officeDocument/2006/relationships/slideLayout" Target="../slideLayouts/slideLayout7.xml"/><Relationship Id="rId6" Type="http://schemas.openxmlformats.org/officeDocument/2006/relationships/image" Target="../media/image42.tif"/><Relationship Id="rId5" Type="http://schemas.openxmlformats.org/officeDocument/2006/relationships/image" Target="../media/image41.tif"/><Relationship Id="rId4" Type="http://schemas.openxmlformats.org/officeDocument/2006/relationships/image" Target="../media/image40.tif"/><Relationship Id="rId9" Type="http://schemas.openxmlformats.org/officeDocument/2006/relationships/image" Target="../media/image45.tif"/></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3" Type="http://schemas.openxmlformats.org/officeDocument/2006/relationships/image" Target="../media/image52.tif"/><Relationship Id="rId7" Type="http://schemas.openxmlformats.org/officeDocument/2006/relationships/image" Target="../media/image56.jpeg"/><Relationship Id="rId2" Type="http://schemas.openxmlformats.org/officeDocument/2006/relationships/image" Target="../media/image51.tif"/><Relationship Id="rId1" Type="http://schemas.openxmlformats.org/officeDocument/2006/relationships/slideLayout" Target="../slideLayouts/slideLayout7.xml"/><Relationship Id="rId6" Type="http://schemas.openxmlformats.org/officeDocument/2006/relationships/image" Target="../media/image55.tif"/><Relationship Id="rId5" Type="http://schemas.openxmlformats.org/officeDocument/2006/relationships/image" Target="../media/image54.tif"/><Relationship Id="rId4" Type="http://schemas.openxmlformats.org/officeDocument/2006/relationships/image" Target="../media/image53.tif"/></Relationships>
</file>

<file path=ppt/slides/_rels/slide17.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2569259195"/>
              </p:ext>
            </p:extLst>
          </p:nvPr>
        </p:nvGraphicFramePr>
        <p:xfrm>
          <a:off x="2246071" y="1063333"/>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a:effectLst/>
                        </a:rPr>
                        <a:t>召回率</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84.56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778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1" y="1656233"/>
            <a:ext cx="10625257" cy="4968000"/>
          </a:xfrm>
          <a:prstGeom prst="rect">
            <a:avLst/>
          </a:prstGeom>
        </p:spPr>
      </p:pic>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spTree>
    <p:extLst>
      <p:ext uri="{BB962C8B-B14F-4D97-AF65-F5344CB8AC3E}">
        <p14:creationId xmlns:p14="http://schemas.microsoft.com/office/powerpoint/2010/main" val="14055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9259383" y="3929488"/>
            <a:ext cx="2652200" cy="174650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9263092" y="1834766"/>
            <a:ext cx="2651760" cy="1819656"/>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5430" y="91632"/>
            <a:ext cx="1307177" cy="1325061"/>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94320" y="1836366"/>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757" y="5314241"/>
            <a:ext cx="1319259" cy="1319259"/>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spTree>
    <p:extLst>
      <p:ext uri="{BB962C8B-B14F-4D97-AF65-F5344CB8AC3E}">
        <p14:creationId xmlns:p14="http://schemas.microsoft.com/office/powerpoint/2010/main" val="82406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0963662" y="5258011"/>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794660" y="1305341"/>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445" y="5133180"/>
            <a:ext cx="1948007" cy="1948007"/>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250239"/>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880" y="1076601"/>
            <a:ext cx="7351782" cy="628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9723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72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9711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235494"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改进了</a:t>
            </a:r>
            <a:r>
              <a:rPr lang="en-US" altLang="zh-CN" sz="2000" dirty="0">
                <a:latin typeface="微软雅黑" panose="020B0503020204020204" pitchFamily="34" charset="-122"/>
                <a:ea typeface="微软雅黑" panose="020B0503020204020204" pitchFamily="34" charset="-122"/>
              </a:rPr>
              <a:t>GA</a:t>
            </a:r>
            <a:r>
              <a:rPr lang="zh-CN" altLang="en-US" sz="2000" dirty="0">
                <a:latin typeface="微软雅黑" panose="020B0503020204020204" pitchFamily="34" charset="-122"/>
                <a:ea typeface="微软雅黑" panose="020B0503020204020204" pitchFamily="34" charset="-122"/>
              </a:rPr>
              <a:t>，并检验改进后的算法优于原算法。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p>
        </p:txBody>
      </p:sp>
      <p:sp>
        <p:nvSpPr>
          <p:cNvPr id="6" name="文本框 5"/>
          <p:cNvSpPr txBox="1"/>
          <p:nvPr/>
        </p:nvSpPr>
        <p:spPr>
          <a:xfrm>
            <a:off x="1318054" y="4011026"/>
            <a:ext cx="7720383"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6410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spTree>
    <p:extLst>
      <p:ext uri="{BB962C8B-B14F-4D97-AF65-F5344CB8AC3E}">
        <p14:creationId xmlns:p14="http://schemas.microsoft.com/office/powerpoint/2010/main" val="40847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2190392"/>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直方图水平轴是特征值，竖轴是句子的个数。它的内涵是：对于一个特定的特征，有多少具有特定情感的句子同时分布在在一个数据区域。例如，在图</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a</a:t>
            </a:r>
            <a:r>
              <a:rPr lang="zh-CN" altLang="zh-CN" kern="100" dirty="0">
                <a:latin typeface="Microsoft YaHei" panose="020B0503020204020204" pitchFamily="34" charset="-122"/>
                <a:ea typeface="Microsoft YaHei" panose="020B0503020204020204" pitchFamily="34" charset="-122"/>
              </a:rPr>
              <a:t>）中，表示选择的第十五个特征，基频方差的情感状态分布。这个特性的值在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976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50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d</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29119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6545</TotalTime>
  <Words>2509</Words>
  <Application>Microsoft Office PowerPoint</Application>
  <PresentationFormat>宽屏</PresentationFormat>
  <Paragraphs>519</Paragraphs>
  <Slides>34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 Unicode MS</vt:lpstr>
      <vt:lpstr>Microsoft YaHei</vt:lpstr>
      <vt:lpstr>Microsoft YaHei</vt:lpstr>
      <vt:lpstr>SimSun</vt:lpstr>
      <vt:lpstr>SimSun</vt:lpstr>
      <vt:lpstr>Arial</vt:lpstr>
      <vt:lpstr>Calibri</vt:lpstr>
      <vt:lpstr>Calibri Light</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250</cp:revision>
  <dcterms:created xsi:type="dcterms:W3CDTF">2016-10-21T10:22:39Z</dcterms:created>
  <dcterms:modified xsi:type="dcterms:W3CDTF">2018-05-23T13:07:52Z</dcterms:modified>
  <cp:contentStatus/>
</cp:coreProperties>
</file>